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91" r:id="rId3"/>
    <p:sldId id="292" r:id="rId4"/>
    <p:sldId id="293" r:id="rId5"/>
    <p:sldId id="297" r:id="rId6"/>
    <p:sldId id="294" r:id="rId7"/>
    <p:sldId id="295" r:id="rId8"/>
    <p:sldId id="29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5"/>
    <p:restoredTop sz="50000" autoAdjust="0"/>
  </p:normalViewPr>
  <p:slideViewPr>
    <p:cSldViewPr>
      <p:cViewPr>
        <p:scale>
          <a:sx n="95" d="100"/>
          <a:sy n="95" d="100"/>
        </p:scale>
        <p:origin x="-34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7E4F4-3231-402F-9327-E0A6A4C5ADBA}" type="datetimeFigureOut">
              <a:rPr lang="en-US" smtClean="0"/>
              <a:t>8/2/17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B3C34-3044-4F2A-B6AA-740337140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8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5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3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3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7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4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8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3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C939D-8652-4852-839B-FE33C6CEB6E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38C33-7983-4F96-96F8-E2E56FECC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0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10820400" cy="51054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Testament Overview</a:t>
            </a:r>
            <a:b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24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 Testament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>
              <a:buFont typeface="+mj-lt"/>
              <a:buAutoNum type="alphaU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Law, History, Wisdom,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Prophets</a:t>
            </a:r>
          </a:p>
          <a:p>
            <a:pPr marL="514350" lvl="1" indent="-514350">
              <a:buFont typeface="+mj-lt"/>
              <a:buAutoNum type="alphaU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 years (Greeks, Independence, Romans)</a:t>
            </a:r>
          </a:p>
          <a:p>
            <a:pPr marL="0" lvl="1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lphaU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44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10820400" cy="51054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Testament</a:t>
            </a:r>
            <a:b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53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Gospels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to Jesus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Jesus &amp; 3 years (teaching, miracles, passion)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Synoptic vs. John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Herods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 of New Testament, books ≠ biographies, evangelistic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treatise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39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Peter/Jerusalem to Paul/Rome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Acts Persecution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Israel (Messiah) – Gentiles –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Acts 16:6-10 &amp; no one called to Israel </a:t>
            </a:r>
          </a:p>
        </p:txBody>
      </p:sp>
    </p:spTree>
    <p:extLst>
      <p:ext uri="{BB962C8B-B14F-4D97-AF65-F5344CB8AC3E}">
        <p14:creationId xmlns:p14="http://schemas.microsoft.com/office/powerpoint/2010/main" val="63039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Epistles (Paul 13)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Churches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</a:p>
        </p:txBody>
      </p:sp>
    </p:spTree>
    <p:extLst>
      <p:ext uri="{BB962C8B-B14F-4D97-AF65-F5344CB8AC3E}">
        <p14:creationId xmlns:p14="http://schemas.microsoft.com/office/powerpoint/2010/main" val="139284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Revelation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1:  Picture of Christ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2-3:  Church age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4-5:  Jesus victory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6-19:  Israel Returns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20-22:  Jesus Returns </a:t>
            </a:r>
          </a:p>
        </p:txBody>
      </p:sp>
    </p:spTree>
    <p:extLst>
      <p:ext uri="{BB962C8B-B14F-4D97-AF65-F5344CB8AC3E}">
        <p14:creationId xmlns:p14="http://schemas.microsoft.com/office/powerpoint/2010/main" val="371315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5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 of Life &amp; Work of Christ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Genesis 3:22-24, Revelation 22:1-5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Trinity change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Timothy 4:6-8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Centerpiece of History </a:t>
            </a:r>
          </a:p>
        </p:txBody>
      </p:sp>
    </p:spTree>
    <p:extLst>
      <p:ext uri="{BB962C8B-B14F-4D97-AF65-F5344CB8AC3E}">
        <p14:creationId xmlns:p14="http://schemas.microsoft.com/office/powerpoint/2010/main" val="267038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</TotalTime>
  <Words>130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Times New Roman</vt:lpstr>
      <vt:lpstr>Arial</vt:lpstr>
      <vt:lpstr>Office Theme</vt:lpstr>
      <vt:lpstr>New Testament Overview </vt:lpstr>
      <vt:lpstr>Old Testament</vt:lpstr>
      <vt:lpstr>New Testament </vt:lpstr>
      <vt:lpstr>Gospels</vt:lpstr>
      <vt:lpstr>Acts</vt:lpstr>
      <vt:lpstr>Epistles (Paul 13)</vt:lpstr>
      <vt:lpstr>Revelation</vt:lpstr>
      <vt:lpstr>Tree of Life &amp; Work of Christ</vt:lpstr>
    </vt:vector>
  </TitlesOfParts>
  <Company>Central Baptist Church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Verses</dc:title>
  <dc:creator>Ashley Peters</dc:creator>
  <cp:lastModifiedBy>Chris Osborne</cp:lastModifiedBy>
  <cp:revision>138</cp:revision>
  <dcterms:created xsi:type="dcterms:W3CDTF">2016-07-13T14:18:43Z</dcterms:created>
  <dcterms:modified xsi:type="dcterms:W3CDTF">2017-08-02T22:30:15Z</dcterms:modified>
</cp:coreProperties>
</file>